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63" r:id="rId3"/>
    <p:sldId id="266" r:id="rId4"/>
    <p:sldId id="261" r:id="rId5"/>
    <p:sldId id="260" r:id="rId6"/>
    <p:sldId id="262" r:id="rId7"/>
    <p:sldId id="257" r:id="rId8"/>
    <p:sldId id="259" r:id="rId9"/>
    <p:sldId id="268" r:id="rId10"/>
    <p:sldId id="265" r:id="rId11"/>
    <p:sldId id="264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00CC"/>
    <a:srgbClr val="0000CC"/>
    <a:srgbClr val="0000FF"/>
    <a:srgbClr val="003399"/>
    <a:srgbClr val="008000"/>
    <a:srgbClr val="000099"/>
    <a:srgbClr val="993366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00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ECC23-A539-4484-8312-A945041155BE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14456-CF42-4CBF-A663-FA1524BDBF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4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1CA3-BDD2-4E43-BA7A-E400C6F8C715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7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F8B6-B26C-4EC0-A831-F7BA6C39E8E0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0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43F93-376B-4AD0-B490-9421AC6D609F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9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E12F5-4878-4E07-A79D-BD36F19610C2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0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13CB-3EA9-4EC7-82CB-7C817043634F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6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8DB0-BE1F-4DC9-8B10-AD819BD97F89}" type="datetime1">
              <a:rPr lang="ru-RU" smtClean="0"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4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00-CEBE-454B-9E83-072601473E45}" type="datetime1">
              <a:rPr lang="ru-RU" smtClean="0"/>
              <a:t>13.03.2014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0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06DE-3756-4D9C-A2CB-19BBC3633110}" type="datetime1">
              <a:rPr lang="ru-RU" smtClean="0"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1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28AD-8223-4969-8CDC-D97EF7D330BB}" type="datetime1">
              <a:rPr lang="ru-RU" smtClean="0"/>
              <a:t>13.03.2014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8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F2F-993E-4AE0-8362-F66CBA2A47B6}" type="datetime1">
              <a:rPr lang="ru-RU" smtClean="0"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4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E145-A7BD-4B53-8906-F2711FD6BCE9}" type="datetime1">
              <a:rPr lang="ru-RU" smtClean="0"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4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2C61-C862-4FF5-B9F8-304831FBEE25}" type="datetime1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8B515-340B-45F6-825B-459E01B0D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94998" y="112714"/>
            <a:ext cx="5458263" cy="333034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94998" y="6187589"/>
            <a:ext cx="10438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2013</a:t>
            </a:r>
            <a:endParaRPr lang="ru-RU" sz="32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412" y="-1"/>
            <a:ext cx="6561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sandra" pitchFamily="66" charset="0"/>
              </a:rPr>
              <a:t>Гімн Природі та Людині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sandra" pitchFamily="66" charset="0"/>
            </a:endParaRPr>
          </a:p>
        </p:txBody>
      </p:sp>
      <p:pic>
        <p:nvPicPr>
          <p:cNvPr id="6" name="Picture 2" descr="http://schoolmusic2009.narod.ru/reproduk/Golembievska_Svyato_urozhay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2796"/>
          <a:stretch/>
        </p:blipFill>
        <p:spPr bwMode="auto">
          <a:xfrm>
            <a:off x="3851919" y="2788943"/>
            <a:ext cx="5201905" cy="398342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37" y="3212976"/>
            <a:ext cx="2396129" cy="35941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90764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35482" r="34743"/>
          <a:stretch/>
        </p:blipFill>
        <p:spPr>
          <a:xfrm>
            <a:off x="203281" y="34510"/>
            <a:ext cx="3203622" cy="327372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31038" r="15847"/>
          <a:stretch/>
        </p:blipFill>
        <p:spPr>
          <a:xfrm>
            <a:off x="5887734" y="61753"/>
            <a:ext cx="3104344" cy="356421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4248" r="8220"/>
          <a:stretch/>
        </p:blipFill>
        <p:spPr>
          <a:xfrm>
            <a:off x="3406903" y="2852524"/>
            <a:ext cx="3397345" cy="392834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 t="11950" r="3185"/>
          <a:stretch/>
        </p:blipFill>
        <p:spPr>
          <a:xfrm>
            <a:off x="16553" y="3492942"/>
            <a:ext cx="3205780" cy="318026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10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391637" y="548680"/>
            <a:ext cx="2476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993366"/>
                </a:solidFill>
                <a:latin typeface="Agatha-Modern" pitchFamily="34" charset="0"/>
              </a:rPr>
              <a:t>Спасибі, люди добрі, </a:t>
            </a:r>
          </a:p>
          <a:p>
            <a:pPr algn="ctr"/>
            <a:r>
              <a:rPr lang="uk-UA" sz="2000" b="1" dirty="0" smtClean="0">
                <a:solidFill>
                  <a:srgbClr val="993366"/>
                </a:solidFill>
                <a:latin typeface="Agatha-Modern" pitchFamily="34" charset="0"/>
              </a:rPr>
              <a:t>за роботу вашу,</a:t>
            </a:r>
          </a:p>
          <a:p>
            <a:pPr algn="ctr"/>
            <a:r>
              <a:rPr lang="uk-UA" sz="2000" b="1" dirty="0">
                <a:solidFill>
                  <a:srgbClr val="993366"/>
                </a:solidFill>
                <a:latin typeface="Agatha-Modern" pitchFamily="34" charset="0"/>
              </a:rPr>
              <a:t>з</a:t>
            </a:r>
            <a:r>
              <a:rPr lang="uk-UA" sz="2000" b="1" dirty="0" smtClean="0">
                <a:solidFill>
                  <a:srgbClr val="993366"/>
                </a:solidFill>
                <a:latin typeface="Agatha-Modern" pitchFamily="34" charset="0"/>
              </a:rPr>
              <a:t>а пісні і танці, </a:t>
            </a:r>
          </a:p>
          <a:p>
            <a:pPr algn="ctr"/>
            <a:r>
              <a:rPr lang="uk-UA" sz="2000" b="1" dirty="0" smtClean="0">
                <a:solidFill>
                  <a:srgbClr val="993366"/>
                </a:solidFill>
                <a:latin typeface="Agatha-Modern" pitchFamily="34" charset="0"/>
              </a:rPr>
              <a:t>за те, що  вшанували хліб</a:t>
            </a:r>
            <a:endParaRPr lang="ru-RU" sz="2000" b="1" dirty="0">
              <a:solidFill>
                <a:srgbClr val="993366"/>
              </a:solidFill>
              <a:latin typeface="Agatha-Mod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r="15329" b="13299"/>
          <a:stretch/>
        </p:blipFill>
        <p:spPr>
          <a:xfrm>
            <a:off x="5402990" y="2495378"/>
            <a:ext cx="3707905" cy="25298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21968" r="4273"/>
          <a:stretch/>
        </p:blipFill>
        <p:spPr>
          <a:xfrm>
            <a:off x="86268" y="3356991"/>
            <a:ext cx="5374965" cy="34504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9" r="1488" b="10915"/>
          <a:stretch/>
        </p:blipFill>
        <p:spPr>
          <a:xfrm>
            <a:off x="11443" y="56251"/>
            <a:ext cx="7068265" cy="2883082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86984" y="5207107"/>
            <a:ext cx="35445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8000"/>
                </a:solidFill>
                <a:latin typeface="Cassandra" pitchFamily="66" charset="0"/>
              </a:rPr>
              <a:t>Нехай же з року в рік,</a:t>
            </a:r>
          </a:p>
          <a:p>
            <a:pPr algn="ctr"/>
            <a:r>
              <a:rPr lang="uk-UA" sz="2400" b="1" dirty="0">
                <a:solidFill>
                  <a:srgbClr val="008000"/>
                </a:solidFill>
                <a:latin typeface="Cassandra" pitchFamily="66" charset="0"/>
              </a:rPr>
              <a:t>і</a:t>
            </a:r>
            <a:r>
              <a:rPr lang="uk-UA" sz="2400" b="1" dirty="0" smtClean="0">
                <a:solidFill>
                  <a:srgbClr val="008000"/>
                </a:solidFill>
                <a:latin typeface="Cassandra" pitchFamily="66" charset="0"/>
              </a:rPr>
              <a:t>з роду в рід,</a:t>
            </a:r>
          </a:p>
          <a:p>
            <a:pPr algn="ctr"/>
            <a:r>
              <a:rPr lang="uk-UA" sz="2400" b="1" dirty="0">
                <a:solidFill>
                  <a:srgbClr val="008000"/>
                </a:solidFill>
                <a:latin typeface="Cassandra" pitchFamily="66" charset="0"/>
              </a:rPr>
              <a:t>н</a:t>
            </a:r>
            <a:r>
              <a:rPr lang="uk-UA" sz="2400" b="1" dirty="0" smtClean="0">
                <a:solidFill>
                  <a:srgbClr val="008000"/>
                </a:solidFill>
                <a:latin typeface="Cassandra" pitchFamily="66" charset="0"/>
              </a:rPr>
              <a:t>е буде хліборобам переводу!</a:t>
            </a:r>
            <a:endParaRPr lang="ru-RU" sz="2400" b="1" dirty="0">
              <a:solidFill>
                <a:srgbClr val="008000"/>
              </a:solidFill>
              <a:latin typeface="Cassandr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34922" r="4645" b="21218"/>
          <a:stretch/>
        </p:blipFill>
        <p:spPr>
          <a:xfrm>
            <a:off x="3275856" y="4886031"/>
            <a:ext cx="5040560" cy="1981117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3" r="10564" b="18858"/>
          <a:stretch/>
        </p:blipFill>
        <p:spPr>
          <a:xfrm>
            <a:off x="105455" y="55140"/>
            <a:ext cx="7865316" cy="3661892"/>
          </a:xfrm>
          <a:prstGeom prst="round2Diag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r="14066"/>
          <a:stretch/>
        </p:blipFill>
        <p:spPr>
          <a:xfrm>
            <a:off x="6394862" y="2782387"/>
            <a:ext cx="2674676" cy="1962535"/>
          </a:xfrm>
          <a:prstGeom prst="snip2Same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8" r="13884"/>
          <a:stretch/>
        </p:blipFill>
        <p:spPr>
          <a:xfrm>
            <a:off x="124674" y="3059630"/>
            <a:ext cx="2853733" cy="3652802"/>
          </a:xfrm>
          <a:prstGeom prst="snip2Same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860404" y="4070205"/>
            <a:ext cx="19030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28.11.2013</a:t>
            </a:r>
            <a:endParaRPr lang="ru-RU" sz="28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7709" y="2782387"/>
            <a:ext cx="3647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FFFF00"/>
                </a:solidFill>
                <a:latin typeface="Academia" pitchFamily="34" charset="0"/>
              </a:rPr>
              <a:t>Хвала людині трудовій,</a:t>
            </a:r>
          </a:p>
          <a:p>
            <a:pPr algn="ctr"/>
            <a:r>
              <a:rPr lang="uk-UA" sz="2000" dirty="0">
                <a:solidFill>
                  <a:srgbClr val="FFFF00"/>
                </a:solidFill>
                <a:latin typeface="Academia" pitchFamily="34" charset="0"/>
              </a:rPr>
              <a:t>х</a:t>
            </a:r>
            <a:r>
              <a:rPr lang="uk-UA" sz="2000" dirty="0" smtClean="0">
                <a:solidFill>
                  <a:srgbClr val="FFFF00"/>
                </a:solidFill>
                <a:latin typeface="Academia" pitchFamily="34" charset="0"/>
              </a:rPr>
              <a:t>вала рукам, що пахнуть хлібом</a:t>
            </a:r>
            <a:endParaRPr lang="ru-RU" sz="2000" dirty="0">
              <a:solidFill>
                <a:srgbClr val="FFFF00"/>
              </a:solidFill>
              <a:latin typeface="Acad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32361" r="32042" b="29331"/>
          <a:stretch/>
        </p:blipFill>
        <p:spPr>
          <a:xfrm>
            <a:off x="3252106" y="4089815"/>
            <a:ext cx="5797143" cy="2768185"/>
          </a:xfrm>
          <a:prstGeom prst="round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13598" r="46927" b="45702"/>
          <a:stretch/>
        </p:blipFill>
        <p:spPr>
          <a:xfrm>
            <a:off x="95670" y="97813"/>
            <a:ext cx="4476330" cy="272176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8"/>
          <a:stretch/>
        </p:blipFill>
        <p:spPr>
          <a:xfrm>
            <a:off x="85737" y="2998251"/>
            <a:ext cx="3620347" cy="21831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3" r="14609" b="2437"/>
          <a:stretch/>
        </p:blipFill>
        <p:spPr>
          <a:xfrm>
            <a:off x="4761706" y="97813"/>
            <a:ext cx="4347808" cy="339219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84681" y="3510352"/>
            <a:ext cx="21018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50" dirty="0" smtClean="0"/>
              <a:t>Найдревніша професія на землі –</a:t>
            </a:r>
          </a:p>
          <a:p>
            <a:pPr algn="ctr"/>
            <a:r>
              <a:rPr lang="uk-UA" sz="1050" dirty="0" smtClean="0"/>
              <a:t> професія хлібороба</a:t>
            </a:r>
            <a:endParaRPr lang="ru-RU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85737" y="5423719"/>
            <a:ext cx="3106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CC0000"/>
                </a:solidFill>
                <a:latin typeface="Adventure" pitchFamily="2" charset="0"/>
              </a:rPr>
              <a:t>День сьогодні урочистий,</a:t>
            </a:r>
          </a:p>
          <a:p>
            <a:r>
              <a:rPr lang="uk-UA" sz="2000" dirty="0" smtClean="0">
                <a:solidFill>
                  <a:srgbClr val="CC0000"/>
                </a:solidFill>
                <a:latin typeface="Adventure" pitchFamily="2" charset="0"/>
              </a:rPr>
              <a:t>Колосок дозрів пшеничний.</a:t>
            </a:r>
          </a:p>
          <a:p>
            <a:r>
              <a:rPr lang="uk-UA" sz="2000" dirty="0" smtClean="0">
                <a:solidFill>
                  <a:srgbClr val="CC0000"/>
                </a:solidFill>
                <a:latin typeface="Adventure" pitchFamily="2" charset="0"/>
              </a:rPr>
              <a:t>Низько голову схиляє,</a:t>
            </a:r>
          </a:p>
          <a:p>
            <a:r>
              <a:rPr lang="uk-UA" sz="2000" dirty="0" smtClean="0">
                <a:solidFill>
                  <a:srgbClr val="CC0000"/>
                </a:solidFill>
                <a:latin typeface="Adventure" pitchFamily="2" charset="0"/>
              </a:rPr>
              <a:t>На жнива усіх </a:t>
            </a:r>
            <a:r>
              <a:rPr lang="uk-UA" sz="2000" dirty="0" err="1" smtClean="0">
                <a:solidFill>
                  <a:srgbClr val="CC0000"/>
                </a:solidFill>
                <a:latin typeface="Adventure" pitchFamily="2" charset="0"/>
              </a:rPr>
              <a:t>склика</a:t>
            </a:r>
            <a:r>
              <a:rPr lang="uk-UA" sz="2000" dirty="0" smtClean="0">
                <a:solidFill>
                  <a:srgbClr val="CC0000"/>
                </a:solidFill>
                <a:latin typeface="Adventure" pitchFamily="2" charset="0"/>
              </a:rPr>
              <a:t>.</a:t>
            </a:r>
            <a:endParaRPr lang="ru-RU" sz="2000" dirty="0">
              <a:solidFill>
                <a:srgbClr val="CC0000"/>
              </a:solidFill>
              <a:latin typeface="Adventu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28519" r="7255" b="21237"/>
          <a:stretch/>
        </p:blipFill>
        <p:spPr>
          <a:xfrm>
            <a:off x="3347864" y="4008138"/>
            <a:ext cx="3456384" cy="283079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5" r="13753"/>
          <a:stretch/>
        </p:blipFill>
        <p:spPr>
          <a:xfrm>
            <a:off x="5805548" y="83770"/>
            <a:ext cx="3189335" cy="403198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/>
          <a:stretch/>
        </p:blipFill>
        <p:spPr>
          <a:xfrm>
            <a:off x="0" y="3211210"/>
            <a:ext cx="3245236" cy="3646790"/>
          </a:xfrm>
          <a:prstGeom prst="round2Same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7122" b="10425"/>
          <a:stretch/>
        </p:blipFill>
        <p:spPr>
          <a:xfrm>
            <a:off x="2345914" y="63974"/>
            <a:ext cx="3312368" cy="3441737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368558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A50021"/>
                </a:solidFill>
                <a:latin typeface="Adventure" pitchFamily="2" charset="0"/>
              </a:rPr>
              <a:t>Зажинковий хрест – </a:t>
            </a:r>
          </a:p>
          <a:p>
            <a:pPr algn="ctr"/>
            <a:r>
              <a:rPr lang="uk-UA" sz="2000" dirty="0" smtClean="0">
                <a:solidFill>
                  <a:srgbClr val="A50021"/>
                </a:solidFill>
                <a:latin typeface="Adventure" pitchFamily="2" charset="0"/>
              </a:rPr>
              <a:t>символ почину жниварської пори</a:t>
            </a:r>
            <a:endParaRPr lang="ru-RU" sz="2000" dirty="0">
              <a:solidFill>
                <a:srgbClr val="A50021"/>
              </a:solidFill>
              <a:latin typeface="Adventu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38522" r="22970"/>
          <a:stretch/>
        </p:blipFill>
        <p:spPr>
          <a:xfrm>
            <a:off x="41383" y="454423"/>
            <a:ext cx="3994067" cy="286260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25512" r="19093" b="28757"/>
          <a:stretch/>
        </p:blipFill>
        <p:spPr>
          <a:xfrm>
            <a:off x="971600" y="3499265"/>
            <a:ext cx="7631774" cy="335287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3161" r="33870" b="29326"/>
          <a:stretch/>
        </p:blipFill>
        <p:spPr>
          <a:xfrm>
            <a:off x="4221209" y="537885"/>
            <a:ext cx="4835058" cy="2695679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5696" y="0"/>
            <a:ext cx="641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660066"/>
                </a:solidFill>
                <a:latin typeface="Academia" pitchFamily="34" charset="0"/>
              </a:rPr>
              <a:t>«Дай, Боже, легко почати, а ще легше дожати»</a:t>
            </a:r>
            <a:endParaRPr lang="ru-RU" sz="2400" dirty="0">
              <a:solidFill>
                <a:srgbClr val="660066"/>
              </a:solidFill>
              <a:latin typeface="Acad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2583" r="4808"/>
          <a:stretch/>
        </p:blipFill>
        <p:spPr>
          <a:xfrm>
            <a:off x="76769" y="4104927"/>
            <a:ext cx="3245342" cy="271164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7"/>
          <a:stretch/>
        </p:blipFill>
        <p:spPr>
          <a:xfrm>
            <a:off x="3465416" y="4121067"/>
            <a:ext cx="3341812" cy="267936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22028" r="33873" b="-352"/>
          <a:stretch/>
        </p:blipFill>
        <p:spPr>
          <a:xfrm>
            <a:off x="99577" y="123151"/>
            <a:ext cx="2888247" cy="380290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12310" b="26487"/>
          <a:stretch/>
        </p:blipFill>
        <p:spPr>
          <a:xfrm>
            <a:off x="3123012" y="26967"/>
            <a:ext cx="5215157" cy="287380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27" y="2024605"/>
            <a:ext cx="3360373" cy="2520280"/>
          </a:xfrm>
          <a:prstGeom prst="rect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5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987824" y="3284745"/>
            <a:ext cx="279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gatha-Modern" pitchFamily="34" charset="0"/>
              </a:rPr>
              <a:t>«Ой літає соколонько»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gatha-Mod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24196" r="23013" b="45824"/>
          <a:stretch/>
        </p:blipFill>
        <p:spPr>
          <a:xfrm>
            <a:off x="24679" y="0"/>
            <a:ext cx="5720823" cy="3413530"/>
          </a:xfrm>
          <a:prstGeom prst="ellips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r="19276"/>
          <a:stretch/>
        </p:blipFill>
        <p:spPr>
          <a:xfrm>
            <a:off x="611560" y="3550095"/>
            <a:ext cx="4104177" cy="3296707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t="25000" r="35416" b="30555"/>
          <a:stretch/>
        </p:blipFill>
        <p:spPr>
          <a:xfrm>
            <a:off x="5076056" y="2198406"/>
            <a:ext cx="3922089" cy="4648398"/>
          </a:xfrm>
          <a:prstGeom prst="flowChartDocumen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11257" y="24717"/>
            <a:ext cx="3703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3399"/>
                </a:solidFill>
                <a:latin typeface="English Script" pitchFamily="66" charset="-52"/>
              </a:rPr>
              <a:t>Борода наша пишна.</a:t>
            </a:r>
          </a:p>
          <a:p>
            <a:pPr algn="just"/>
            <a:r>
              <a:rPr lang="uk-UA" sz="2800" b="1" dirty="0" smtClean="0">
                <a:solidFill>
                  <a:srgbClr val="003399"/>
                </a:solidFill>
                <a:latin typeface="English Script" pitchFamily="66" charset="-52"/>
              </a:rPr>
              <a:t>Це тобі, борода, </a:t>
            </a:r>
            <a:r>
              <a:rPr lang="uk-UA" sz="2800" b="1" dirty="0" smtClean="0">
                <a:solidFill>
                  <a:srgbClr val="003399"/>
                </a:solidFill>
                <a:latin typeface="English Script" pitchFamily="66" charset="-52"/>
              </a:rPr>
              <a:t>хліб, сіль </a:t>
            </a:r>
            <a:r>
              <a:rPr lang="uk-UA" sz="2800" b="1" dirty="0" smtClean="0">
                <a:solidFill>
                  <a:srgbClr val="003399"/>
                </a:solidFill>
                <a:latin typeface="English Script" pitchFamily="66" charset="-52"/>
              </a:rPr>
              <a:t>і вода</a:t>
            </a:r>
            <a:endParaRPr lang="ru-RU" sz="2800" b="1" dirty="0">
              <a:solidFill>
                <a:srgbClr val="003399"/>
              </a:solidFill>
              <a:latin typeface="English Script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339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7521" r="23624" b="16398"/>
          <a:stretch/>
        </p:blipFill>
        <p:spPr>
          <a:xfrm>
            <a:off x="0" y="4221088"/>
            <a:ext cx="5431095" cy="260008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 r="8590"/>
          <a:stretch/>
        </p:blipFill>
        <p:spPr>
          <a:xfrm>
            <a:off x="5625462" y="4703670"/>
            <a:ext cx="3449704" cy="211750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t="24656"/>
          <a:stretch/>
        </p:blipFill>
        <p:spPr>
          <a:xfrm>
            <a:off x="48648" y="116632"/>
            <a:ext cx="4942597" cy="3240360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r="6029" b="4461"/>
          <a:stretch/>
        </p:blipFill>
        <p:spPr>
          <a:xfrm>
            <a:off x="5210525" y="23014"/>
            <a:ext cx="3822935" cy="456241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06572" y="3305069"/>
            <a:ext cx="31053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99"/>
                </a:solidFill>
                <a:latin typeface="English Script" pitchFamily="66" charset="-52"/>
              </a:rPr>
              <a:t>«Відчиняй, пане, ворота,</a:t>
            </a:r>
          </a:p>
          <a:p>
            <a:pPr algn="ctr"/>
            <a:r>
              <a:rPr lang="uk-UA" sz="2800" b="1" dirty="0" smtClean="0">
                <a:solidFill>
                  <a:srgbClr val="000099"/>
                </a:solidFill>
                <a:latin typeface="English Script" pitchFamily="66" charset="-52"/>
              </a:rPr>
              <a:t>Бо  йде твоя робота»</a:t>
            </a:r>
            <a:endParaRPr lang="ru-RU" sz="2800" b="1" dirty="0">
              <a:solidFill>
                <a:srgbClr val="000099"/>
              </a:solidFill>
              <a:latin typeface="English Script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302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31153" r="24764" b="23929"/>
          <a:stretch/>
        </p:blipFill>
        <p:spPr>
          <a:xfrm>
            <a:off x="683568" y="89771"/>
            <a:ext cx="7128792" cy="3491334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44406" r="28882" b="21055"/>
          <a:stretch/>
        </p:blipFill>
        <p:spPr>
          <a:xfrm>
            <a:off x="82857" y="3407015"/>
            <a:ext cx="4569152" cy="334414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 r="17448"/>
          <a:stretch/>
        </p:blipFill>
        <p:spPr>
          <a:xfrm>
            <a:off x="4917709" y="3407015"/>
            <a:ext cx="4191253" cy="334414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2760684"/>
            <a:ext cx="13016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Дідух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C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325" y="6380192"/>
            <a:ext cx="391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у</a:t>
            </a:r>
            <a:r>
              <a:rPr lang="uk-UA" dirty="0" smtClean="0">
                <a:solidFill>
                  <a:schemeClr val="bg1"/>
                </a:solidFill>
              </a:rPr>
              <a:t>рочисто ставили у світлиці на покутті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27778" r="25828"/>
          <a:stretch/>
        </p:blipFill>
        <p:spPr>
          <a:xfrm>
            <a:off x="107504" y="89985"/>
            <a:ext cx="4968552" cy="4613653"/>
          </a:xfrm>
          <a:prstGeom prst="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24813" r="30159" b="14348"/>
          <a:stretch/>
        </p:blipFill>
        <p:spPr>
          <a:xfrm>
            <a:off x="4644008" y="3456077"/>
            <a:ext cx="3994807" cy="334895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8" r="37466"/>
          <a:stretch/>
        </p:blipFill>
        <p:spPr>
          <a:xfrm>
            <a:off x="5609910" y="83894"/>
            <a:ext cx="3402822" cy="3185825"/>
          </a:xfrm>
          <a:prstGeom prst="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B515-340B-45F6-825B-459E01B0D465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655" r="7944" b="32633"/>
          <a:stretch/>
        </p:blipFill>
        <p:spPr>
          <a:xfrm>
            <a:off x="395536" y="4894553"/>
            <a:ext cx="3848199" cy="190544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09910" y="2919977"/>
            <a:ext cx="29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Вшанування першого снопа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4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151</Words>
  <Application>Microsoft Office PowerPoint</Application>
  <PresentationFormat>Экран (4:3)</PresentationFormat>
  <Paragraphs>41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idea</dc:creator>
  <cp:lastModifiedBy>idea</cp:lastModifiedBy>
  <cp:revision>19</cp:revision>
  <dcterms:created xsi:type="dcterms:W3CDTF">2013-11-29T14:50:02Z</dcterms:created>
  <dcterms:modified xsi:type="dcterms:W3CDTF">2014-03-13T15:37:45Z</dcterms:modified>
</cp:coreProperties>
</file>