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7" r:id="rId3"/>
    <p:sldId id="256" r:id="rId4"/>
    <p:sldId id="261" r:id="rId5"/>
    <p:sldId id="260" r:id="rId6"/>
    <p:sldId id="268" r:id="rId7"/>
    <p:sldId id="263" r:id="rId8"/>
    <p:sldId id="270" r:id="rId9"/>
    <p:sldId id="267" r:id="rId10"/>
    <p:sldId id="266" r:id="rId11"/>
    <p:sldId id="265" r:id="rId12"/>
    <p:sldId id="259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C1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43B96-64CF-4E5C-BEDE-D6DEFA9EAA14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D0049-D979-4DBA-92AE-D66CB36AF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753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43B96-64CF-4E5C-BEDE-D6DEFA9EAA14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D0049-D979-4DBA-92AE-D66CB36AF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617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43B96-64CF-4E5C-BEDE-D6DEFA9EAA14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D0049-D979-4DBA-92AE-D66CB36AF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960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43B96-64CF-4E5C-BEDE-D6DEFA9EAA14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D0049-D979-4DBA-92AE-D66CB36AF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237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43B96-64CF-4E5C-BEDE-D6DEFA9EAA14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D0049-D979-4DBA-92AE-D66CB36AF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925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43B96-64CF-4E5C-BEDE-D6DEFA9EAA14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D0049-D979-4DBA-92AE-D66CB36AF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467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43B96-64CF-4E5C-BEDE-D6DEFA9EAA14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D0049-D979-4DBA-92AE-D66CB36AF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405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43B96-64CF-4E5C-BEDE-D6DEFA9EAA14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D0049-D979-4DBA-92AE-D66CB36AF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823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43B96-64CF-4E5C-BEDE-D6DEFA9EAA14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D0049-D979-4DBA-92AE-D66CB36AF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226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43B96-64CF-4E5C-BEDE-D6DEFA9EAA14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D0049-D979-4DBA-92AE-D66CB36AF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988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43B96-64CF-4E5C-BEDE-D6DEFA9EAA14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D0049-D979-4DBA-92AE-D66CB36AF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853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43B96-64CF-4E5C-BEDE-D6DEFA9EAA14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D0049-D979-4DBA-92AE-D66CB36AF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095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jpeg"/><Relationship Id="rId5" Type="http://schemas.openxmlformats.org/officeDocument/2006/relationships/image" Target="../media/image8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8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оле моє. О. Павловська Є. Крикун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179512" y="404664"/>
            <a:ext cx="8856984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0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bse.sci-lib.com/pictures/14/18/2248348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97130"/>
            <a:ext cx="8873316" cy="661949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7309" y="6327820"/>
            <a:ext cx="2960234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Та орав мужик край дороги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Та орав мужик край дороги+ [High quality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65663" y="5413420"/>
            <a:ext cx="609600" cy="609600"/>
          </a:xfrm>
          <a:prstGeom prst="rect">
            <a:avLst/>
          </a:prstGeom>
        </p:spPr>
      </p:pic>
      <p:pic>
        <p:nvPicPr>
          <p:cNvPr id="6" name="Picture 2" descr="http://schoolmusic2009.narod.ru/reproduk/Golembievska_Svyato_urozhayu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5" b="2796"/>
          <a:stretch/>
        </p:blipFill>
        <p:spPr bwMode="auto">
          <a:xfrm>
            <a:off x="135145" y="57283"/>
            <a:ext cx="8870233" cy="679248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70463" y="6381328"/>
            <a:ext cx="1750351" cy="369332"/>
          </a:xfrm>
          <a:prstGeom prst="rect">
            <a:avLst/>
          </a:prstGeom>
          <a:solidFill>
            <a:srgbClr val="996633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FFFFC1"/>
                </a:solidFill>
              </a:rPr>
              <a:t>Свято обжинків</a:t>
            </a:r>
            <a:endParaRPr lang="ru-RU" b="1" dirty="0">
              <a:solidFill>
                <a:srgbClr val="FFFF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74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1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http://photoshopia.ru/forum/clipart/images/377/355693_photoshopia.ru_377_khleb_6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08364"/>
            <a:ext cx="4896544" cy="651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501" y="110775"/>
            <a:ext cx="3312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</a:rPr>
              <a:t>Хай </a:t>
            </a:r>
            <a:r>
              <a:rPr lang="ru-RU" sz="1600" b="1" dirty="0">
                <a:solidFill>
                  <a:srgbClr val="0000FF"/>
                </a:solidFill>
              </a:rPr>
              <a:t>в </a:t>
            </a:r>
            <a:r>
              <a:rPr lang="ru-RU" sz="1600" b="1" dirty="0" err="1">
                <a:solidFill>
                  <a:srgbClr val="0000FF"/>
                </a:solidFill>
              </a:rPr>
              <a:t>кожній</a:t>
            </a:r>
            <a:r>
              <a:rPr lang="ru-RU" sz="1600" b="1" dirty="0">
                <a:solidFill>
                  <a:srgbClr val="0000FF"/>
                </a:solidFill>
              </a:rPr>
              <a:t> </a:t>
            </a:r>
            <a:r>
              <a:rPr lang="ru-RU" sz="1600" b="1" dirty="0" err="1">
                <a:solidFill>
                  <a:srgbClr val="0000FF"/>
                </a:solidFill>
              </a:rPr>
              <a:t>хаті</a:t>
            </a:r>
            <a:r>
              <a:rPr lang="ru-RU" sz="1600" b="1" dirty="0">
                <a:solidFill>
                  <a:srgbClr val="0000FF"/>
                </a:solidFill>
              </a:rPr>
              <a:t> </a:t>
            </a:r>
            <a:r>
              <a:rPr lang="ru-RU" sz="1600" b="1" dirty="0" err="1">
                <a:solidFill>
                  <a:srgbClr val="0000FF"/>
                </a:solidFill>
              </a:rPr>
              <a:t>пахне</a:t>
            </a:r>
            <a:r>
              <a:rPr lang="ru-RU" sz="1600" b="1" dirty="0">
                <a:solidFill>
                  <a:srgbClr val="0000FF"/>
                </a:solidFill>
              </a:rPr>
              <a:t> </a:t>
            </a:r>
            <a:r>
              <a:rPr lang="ru-RU" sz="1600" b="1" dirty="0" err="1">
                <a:solidFill>
                  <a:srgbClr val="0000FF"/>
                </a:solidFill>
              </a:rPr>
              <a:t>короваєм</a:t>
            </a:r>
            <a:r>
              <a:rPr lang="ru-RU" sz="1600" b="1" dirty="0">
                <a:solidFill>
                  <a:srgbClr val="0000FF"/>
                </a:solidFill>
              </a:rPr>
              <a:t>,</a:t>
            </a:r>
          </a:p>
          <a:p>
            <a:pPr algn="ctr"/>
            <a:r>
              <a:rPr lang="ru-RU" sz="1600" b="1" dirty="0" err="1">
                <a:solidFill>
                  <a:srgbClr val="0000FF"/>
                </a:solidFill>
              </a:rPr>
              <a:t>Щоб</a:t>
            </a:r>
            <a:r>
              <a:rPr lang="ru-RU" sz="1600" b="1" dirty="0">
                <a:solidFill>
                  <a:srgbClr val="0000FF"/>
                </a:solidFill>
              </a:rPr>
              <a:t> люд </a:t>
            </a:r>
            <a:r>
              <a:rPr lang="ru-RU" sz="1600" b="1" dirty="0" err="1">
                <a:solidFill>
                  <a:srgbClr val="0000FF"/>
                </a:solidFill>
              </a:rPr>
              <a:t>ніколи</a:t>
            </a:r>
            <a:r>
              <a:rPr lang="ru-RU" sz="1600" b="1" dirty="0">
                <a:solidFill>
                  <a:srgbClr val="0000FF"/>
                </a:solidFill>
              </a:rPr>
              <a:t> </a:t>
            </a:r>
            <a:r>
              <a:rPr lang="ru-RU" sz="1600" b="1" dirty="0" err="1">
                <a:solidFill>
                  <a:srgbClr val="0000FF"/>
                </a:solidFill>
              </a:rPr>
              <a:t>хліба</a:t>
            </a:r>
            <a:r>
              <a:rPr lang="ru-RU" sz="1600" b="1" dirty="0">
                <a:solidFill>
                  <a:srgbClr val="0000FF"/>
                </a:solidFill>
              </a:rPr>
              <a:t> не просив!</a:t>
            </a:r>
          </a:p>
        </p:txBody>
      </p:sp>
    </p:spTree>
    <p:extLst>
      <p:ext uri="{BB962C8B-B14F-4D97-AF65-F5344CB8AC3E}">
        <p14:creationId xmlns:p14="http://schemas.microsoft.com/office/powerpoint/2010/main" val="48238099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lebedinrda.info/wp-content/gallery/obzinki2/IMG_007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38" y="70212"/>
            <a:ext cx="8968180" cy="6726138"/>
          </a:xfrm>
          <a:prstGeom prst="rect">
            <a:avLst/>
          </a:prstGeom>
          <a:noFill/>
          <a:ln w="38100">
            <a:solidFill>
              <a:schemeClr val="bg1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D9296-6D76-4B6F-87A4-2479FC77B03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116938" y="5719132"/>
            <a:ext cx="2782680" cy="1077218"/>
          </a:xfrm>
          <a:prstGeom prst="rect">
            <a:avLst/>
          </a:prstGeom>
          <a:solidFill>
            <a:srgbClr val="002060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Честь і слава </a:t>
            </a:r>
            <a:r>
              <a:rPr lang="ru-RU" sz="1600" b="1" dirty="0" err="1">
                <a:solidFill>
                  <a:schemeClr val="bg1"/>
                </a:solidFill>
              </a:rPr>
              <a:t>хліборобам</a:t>
            </a:r>
            <a:r>
              <a:rPr lang="ru-RU" sz="1600" b="1" dirty="0">
                <a:solidFill>
                  <a:schemeClr val="bg1"/>
                </a:solidFill>
              </a:rPr>
              <a:t>,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 err="1">
                <a:solidFill>
                  <a:schemeClr val="bg1"/>
                </a:solidFill>
              </a:rPr>
              <a:t>Що</a:t>
            </a:r>
            <a:r>
              <a:rPr lang="ru-RU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працюють</a:t>
            </a:r>
            <a:r>
              <a:rPr lang="ru-RU" sz="1600" b="1" dirty="0">
                <a:solidFill>
                  <a:schemeClr val="bg1"/>
                </a:solidFill>
              </a:rPr>
              <a:t> у </a:t>
            </a:r>
            <a:r>
              <a:rPr lang="ru-RU" sz="1600" b="1" dirty="0" err="1">
                <a:solidFill>
                  <a:schemeClr val="bg1"/>
                </a:solidFill>
              </a:rPr>
              <a:t>селі</a:t>
            </a:r>
            <a:r>
              <a:rPr lang="ru-RU" sz="1600" b="1" dirty="0">
                <a:solidFill>
                  <a:schemeClr val="bg1"/>
                </a:solidFill>
              </a:rPr>
              <a:t>!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 err="1">
                <a:solidFill>
                  <a:schemeClr val="bg1"/>
                </a:solidFill>
              </a:rPr>
              <a:t>Хлібороби</a:t>
            </a:r>
            <a:r>
              <a:rPr lang="ru-RU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хліб</a:t>
            </a:r>
            <a:r>
              <a:rPr lang="ru-RU" sz="1600" b="1" dirty="0">
                <a:solidFill>
                  <a:schemeClr val="bg1"/>
                </a:solidFill>
              </a:rPr>
              <a:t> нам </a:t>
            </a:r>
            <a:r>
              <a:rPr lang="ru-RU" sz="1600" b="1" dirty="0" err="1">
                <a:solidFill>
                  <a:schemeClr val="bg1"/>
                </a:solidFill>
              </a:rPr>
              <a:t>роблять</a:t>
            </a:r>
            <a:r>
              <a:rPr lang="ru-RU" sz="1600" b="1" dirty="0">
                <a:solidFill>
                  <a:schemeClr val="bg1"/>
                </a:solidFill>
              </a:rPr>
              <a:t>,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Ми </a:t>
            </a:r>
            <a:r>
              <a:rPr lang="ru-RU" sz="1600" b="1" dirty="0" err="1">
                <a:solidFill>
                  <a:schemeClr val="bg1"/>
                </a:solidFill>
              </a:rPr>
              <a:t>їм</a:t>
            </a:r>
            <a:r>
              <a:rPr lang="ru-RU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дякуємо</a:t>
            </a:r>
            <a:r>
              <a:rPr lang="ru-RU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всі</a:t>
            </a:r>
            <a:r>
              <a:rPr lang="ru-RU" sz="16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6" name="Зеленеє жито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2471" y="56481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565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multicolor.com.ua/images/magniti/56mm/ukraina/ukr_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multicolor.com.ua/images/magniti/56mm/ukraina/ukr_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2494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multicolor.com.ua/images/magniti/56mm/ukraina/ukr_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326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ukrvytynanka.com.ua/images/shovkun/1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" r="1627"/>
          <a:stretch/>
        </p:blipFill>
        <p:spPr bwMode="auto">
          <a:xfrm>
            <a:off x="145030" y="116632"/>
            <a:ext cx="8819457" cy="6597753"/>
          </a:xfrm>
          <a:prstGeom prst="foldedCorner">
            <a:avLst>
              <a:gd name="adj" fmla="val 25600"/>
            </a:avLst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68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allfons.ru/pic/201112/1600x1200/allfons.ru-6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078"/>
          </a:xfrm>
          <a:prstGeom prst="rect">
            <a:avLst/>
          </a:prstGeom>
          <a:noFill/>
          <a:ln w="28575">
            <a:solidFill>
              <a:srgbClr val="3399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D9296-6D76-4B6F-87A4-2479FC77B03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763779" y="29013"/>
            <a:ext cx="761644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Давні українські осінні обряди</a:t>
            </a:r>
            <a:endParaRPr lang="ru-RU" sz="4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27784" y="967904"/>
            <a:ext cx="4846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solidFill>
                  <a:srgbClr val="800000"/>
                </a:solidFill>
              </a:rPr>
              <a:t>В</a:t>
            </a:r>
            <a:r>
              <a:rPr lang="ru-RU" sz="2400" b="1" dirty="0" err="1" smtClean="0">
                <a:solidFill>
                  <a:srgbClr val="800000"/>
                </a:solidFill>
              </a:rPr>
              <a:t>еличний</a:t>
            </a:r>
            <a:r>
              <a:rPr lang="ru-RU" sz="2400" b="1" dirty="0" smtClean="0">
                <a:solidFill>
                  <a:srgbClr val="800000"/>
                </a:solidFill>
              </a:rPr>
              <a:t> </a:t>
            </a:r>
            <a:r>
              <a:rPr lang="ru-RU" sz="2400" b="1" dirty="0" err="1">
                <a:solidFill>
                  <a:srgbClr val="800000"/>
                </a:solidFill>
              </a:rPr>
              <a:t>гімн</a:t>
            </a:r>
            <a:r>
              <a:rPr lang="ru-RU" sz="2400" b="1" dirty="0">
                <a:solidFill>
                  <a:srgbClr val="800000"/>
                </a:solidFill>
              </a:rPr>
              <a:t> </a:t>
            </a:r>
            <a:r>
              <a:rPr lang="ru-RU" sz="2400" b="1" dirty="0" err="1">
                <a:solidFill>
                  <a:srgbClr val="800000"/>
                </a:solidFill>
              </a:rPr>
              <a:t>Природі</a:t>
            </a:r>
            <a:r>
              <a:rPr lang="ru-RU" sz="2400" b="1" dirty="0">
                <a:solidFill>
                  <a:srgbClr val="800000"/>
                </a:solidFill>
              </a:rPr>
              <a:t> та </a:t>
            </a:r>
            <a:r>
              <a:rPr lang="ru-RU" sz="2400" b="1" dirty="0" err="1">
                <a:solidFill>
                  <a:srgbClr val="800000"/>
                </a:solidFill>
              </a:rPr>
              <a:t>Людині</a:t>
            </a:r>
            <a:r>
              <a:rPr lang="ru-RU" sz="2400" b="1" dirty="0">
                <a:solidFill>
                  <a:srgbClr val="800000"/>
                </a:solidFill>
              </a:rPr>
              <a:t>!</a:t>
            </a:r>
            <a:endParaRPr lang="ru-RU" sz="2400" dirty="0">
              <a:solidFill>
                <a:srgbClr val="8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75856" y="1700808"/>
            <a:ext cx="31816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FF0000"/>
                </a:solidFill>
              </a:rPr>
              <a:t>В наших обрядах </a:t>
            </a:r>
            <a:r>
              <a:rPr lang="ru-RU" b="1" dirty="0" err="1">
                <a:solidFill>
                  <a:srgbClr val="FF0000"/>
                </a:solidFill>
              </a:rPr>
              <a:t>оживають</a:t>
            </a:r>
            <a:endParaRPr lang="ru-RU" b="1" dirty="0">
              <a:solidFill>
                <a:srgbClr val="FF0000"/>
              </a:solidFill>
            </a:endParaRPr>
          </a:p>
          <a:p>
            <a:pPr fontAlgn="base"/>
            <a:r>
              <a:rPr lang="ru-RU" b="1" dirty="0">
                <a:solidFill>
                  <a:srgbClr val="FF0000"/>
                </a:solidFill>
              </a:rPr>
              <a:t>Не просто </a:t>
            </a:r>
            <a:r>
              <a:rPr lang="ru-RU" b="1" dirty="0" err="1">
                <a:solidFill>
                  <a:srgbClr val="FF0000"/>
                </a:solidFill>
              </a:rPr>
              <a:t>Предківські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звичаї</a:t>
            </a:r>
            <a:r>
              <a:rPr lang="ru-RU" b="1" dirty="0">
                <a:solidFill>
                  <a:srgbClr val="FF0000"/>
                </a:solidFill>
              </a:rPr>
              <a:t>,</a:t>
            </a:r>
          </a:p>
          <a:p>
            <a:pPr fontAlgn="base"/>
            <a:r>
              <a:rPr lang="ru-RU" b="1" dirty="0" err="1">
                <a:solidFill>
                  <a:srgbClr val="FF0000"/>
                </a:solidFill>
              </a:rPr>
              <a:t>Оживає</a:t>
            </a:r>
            <a:r>
              <a:rPr lang="ru-RU" b="1" dirty="0">
                <a:solidFill>
                  <a:srgbClr val="FF0000"/>
                </a:solidFill>
              </a:rPr>
              <a:t> сама Україна,</a:t>
            </a:r>
          </a:p>
          <a:p>
            <a:pPr fontAlgn="base"/>
            <a:r>
              <a:rPr lang="ru-RU" b="1" dirty="0" err="1">
                <a:solidFill>
                  <a:srgbClr val="FF0000"/>
                </a:solidFill>
              </a:rPr>
              <a:t>Оживає</a:t>
            </a:r>
            <a:r>
              <a:rPr lang="ru-RU" b="1" dirty="0">
                <a:solidFill>
                  <a:srgbClr val="FF0000"/>
                </a:solidFill>
              </a:rPr>
              <a:t> наш </a:t>
            </a:r>
            <a:r>
              <a:rPr lang="ru-RU" b="1" dirty="0" err="1">
                <a:solidFill>
                  <a:srgbClr val="FF0000"/>
                </a:solidFill>
              </a:rPr>
              <a:t>український</a:t>
            </a:r>
            <a:r>
              <a:rPr lang="ru-RU" b="1" dirty="0">
                <a:solidFill>
                  <a:srgbClr val="FF0000"/>
                </a:solidFill>
              </a:rPr>
              <a:t> дух!</a:t>
            </a:r>
          </a:p>
        </p:txBody>
      </p:sp>
    </p:spTree>
    <p:extLst>
      <p:ext uri="{BB962C8B-B14F-4D97-AF65-F5344CB8AC3E}">
        <p14:creationId xmlns:p14="http://schemas.microsoft.com/office/powerpoint/2010/main" val="154308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bankoboev.ru/images/MzE3MzQy/Bankoboev.Ru_koloski_pshenicy_vbliz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5" y="42320"/>
            <a:ext cx="9128375" cy="6789233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36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45999-ECDA-4F19-8458-975882E8E42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12" descr="http://slavyanskaya-kultura.ru/images/465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8" y="24052"/>
            <a:ext cx="9112602" cy="683445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Ой сноп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0272" y="55283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5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1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r.gallerix.ru/2037947957/_EX/170147705/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2" y="203239"/>
            <a:ext cx="9063076" cy="525658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vocnt.org.ua/wp-content/flgallery/images/fftcxdc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2" y="38605"/>
            <a:ext cx="9063076" cy="6732830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й літає соколонько [High quality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46723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2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99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Дідух-Гуляєва Ольг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" t="7437" r="8042" b="9154"/>
          <a:stretch/>
        </p:blipFill>
        <p:spPr bwMode="auto">
          <a:xfrm>
            <a:off x="23396" y="52751"/>
            <a:ext cx="5786624" cy="6704014"/>
          </a:xfrm>
          <a:prstGeom prst="rect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didookhukr.files.wordpress.com/2013/01/obrobl.jpg?w=6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1"/>
          <a:stretch/>
        </p:blipFill>
        <p:spPr bwMode="auto">
          <a:xfrm>
            <a:off x="5904952" y="52751"/>
            <a:ext cx="3158509" cy="631660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810020" y="6027003"/>
            <a:ext cx="3168352" cy="830997"/>
          </a:xfrm>
          <a:prstGeom prst="rect">
            <a:avLst/>
          </a:prstGeom>
          <a:solidFill>
            <a:srgbClr val="FFFFC1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>
            <a:spAutoFit/>
          </a:bodyPr>
          <a:lstStyle/>
          <a:p>
            <a:pPr algn="ctr" fontAlgn="base"/>
            <a:r>
              <a:rPr lang="ru-RU" sz="1200" dirty="0" err="1"/>
              <a:t>обжинковий</a:t>
            </a:r>
            <a:r>
              <a:rPr lang="ru-RU" sz="1200" dirty="0"/>
              <a:t> </a:t>
            </a:r>
            <a:r>
              <a:rPr lang="ru-RU" sz="1200" dirty="0" err="1"/>
              <a:t>або</a:t>
            </a:r>
            <a:r>
              <a:rPr lang="ru-RU" sz="1200" dirty="0"/>
              <a:t> </a:t>
            </a:r>
            <a:r>
              <a:rPr lang="ru-RU" sz="1200" dirty="0" err="1"/>
              <a:t>зажинковий</a:t>
            </a:r>
            <a:r>
              <a:rPr lang="ru-RU" sz="1200" dirty="0"/>
              <a:t> </a:t>
            </a:r>
            <a:r>
              <a:rPr lang="ru-RU" sz="1200" dirty="0" err="1"/>
              <a:t>сніп</a:t>
            </a:r>
            <a:r>
              <a:rPr lang="ru-RU" sz="1200" dirty="0"/>
              <a:t>, </a:t>
            </a:r>
            <a:r>
              <a:rPr lang="ru-RU" sz="1200" dirty="0" err="1"/>
              <a:t>виготовлений</a:t>
            </a:r>
            <a:r>
              <a:rPr lang="ru-RU" sz="1200" dirty="0"/>
              <a:t> </a:t>
            </a:r>
            <a:r>
              <a:rPr lang="ru-RU" sz="1200" dirty="0" err="1"/>
              <a:t>із</a:t>
            </a:r>
            <a:r>
              <a:rPr lang="ru-RU" sz="1200" dirty="0"/>
              <a:t> </a:t>
            </a:r>
            <a:r>
              <a:rPr lang="ru-RU" sz="1200" dirty="0" err="1"/>
              <a:t>житніх</a:t>
            </a:r>
            <a:r>
              <a:rPr lang="ru-RU" sz="1200" dirty="0"/>
              <a:t> </a:t>
            </a:r>
            <a:r>
              <a:rPr lang="ru-RU" sz="1200" dirty="0" err="1"/>
              <a:t>пучків</a:t>
            </a:r>
            <a:r>
              <a:rPr lang="ru-RU" sz="1200" dirty="0"/>
              <a:t> </a:t>
            </a:r>
            <a:r>
              <a:rPr lang="ru-RU" sz="1200" dirty="0" err="1"/>
              <a:t>або</a:t>
            </a:r>
            <a:r>
              <a:rPr lang="ru-RU" sz="1200" dirty="0"/>
              <a:t> </a:t>
            </a:r>
            <a:r>
              <a:rPr lang="ru-RU" sz="1200" dirty="0" err="1"/>
              <a:t>плетених</a:t>
            </a:r>
            <a:r>
              <a:rPr lang="ru-RU" sz="1200" dirty="0"/>
              <a:t> </a:t>
            </a:r>
            <a:r>
              <a:rPr lang="ru-RU" sz="1200" dirty="0" err="1"/>
              <a:t>пучечків</a:t>
            </a:r>
            <a:r>
              <a:rPr lang="ru-RU" sz="1200" dirty="0"/>
              <a:t>, </a:t>
            </a:r>
            <a:r>
              <a:rPr lang="ru-RU" sz="1200" dirty="0" err="1"/>
              <a:t>які</a:t>
            </a:r>
            <a:r>
              <a:rPr lang="ru-RU" sz="1200" dirty="0"/>
              <a:t> </a:t>
            </a:r>
            <a:r>
              <a:rPr lang="ru-RU" sz="1200" dirty="0" err="1"/>
              <a:t>обв’язуються</a:t>
            </a:r>
            <a:r>
              <a:rPr lang="ru-RU" sz="1200" dirty="0"/>
              <a:t> </a:t>
            </a:r>
            <a:r>
              <a:rPr lang="ru-RU" sz="1200" dirty="0" err="1"/>
              <a:t>кольоровими</a:t>
            </a:r>
            <a:r>
              <a:rPr lang="ru-RU" sz="1200" dirty="0"/>
              <a:t> </a:t>
            </a:r>
            <a:r>
              <a:rPr lang="ru-RU" sz="1200" dirty="0" err="1"/>
              <a:t>стрічками</a:t>
            </a:r>
            <a:r>
              <a:rPr lang="ru-RU" sz="1200" dirty="0"/>
              <a:t> </a:t>
            </a:r>
            <a:r>
              <a:rPr lang="ru-RU" sz="1200" dirty="0" err="1"/>
              <a:t>або</a:t>
            </a:r>
            <a:r>
              <a:rPr lang="ru-RU" sz="1200" dirty="0"/>
              <a:t> </a:t>
            </a:r>
            <a:r>
              <a:rPr lang="ru-RU" sz="1200" dirty="0" err="1"/>
              <a:t>стеблиною</a:t>
            </a:r>
            <a:r>
              <a:rPr lang="ru-RU" sz="1200" dirty="0"/>
              <a:t>. </a:t>
            </a:r>
          </a:p>
        </p:txBody>
      </p:sp>
      <p:pic>
        <p:nvPicPr>
          <p:cNvPr id="3" name="Picture 2" descr="http://russia2way.ru/uploads/images/00/00/01/2013/07/27/7559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6" y="25324"/>
            <a:ext cx="9040065" cy="6780051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48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581128"/>
            <a:ext cx="34823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 smtClean="0"/>
              <a:t>Живий</a:t>
            </a:r>
            <a:r>
              <a:rPr lang="ru-RU" b="1" dirty="0" smtClean="0"/>
              <a:t> </a:t>
            </a:r>
            <a:r>
              <a:rPr lang="ru-RU" b="1" dirty="0" err="1"/>
              <a:t>Дажбог</a:t>
            </a:r>
            <a:r>
              <a:rPr lang="ru-RU" b="1" dirty="0"/>
              <a:t> на </a:t>
            </a:r>
            <a:r>
              <a:rPr lang="ru-RU" b="1" dirty="0" err="1"/>
              <a:t>покуті</a:t>
            </a:r>
            <a:r>
              <a:rPr lang="ru-RU" b="1" dirty="0"/>
              <a:t> </a:t>
            </a:r>
            <a:r>
              <a:rPr lang="ru-RU" b="1" dirty="0" err="1"/>
              <a:t>стоїть</a:t>
            </a:r>
            <a:r>
              <a:rPr lang="ru-RU" b="1" dirty="0"/>
              <a:t>!</a:t>
            </a:r>
          </a:p>
          <a:p>
            <a:pPr fontAlgn="base"/>
            <a:r>
              <a:rPr lang="ru-RU" b="1" dirty="0"/>
              <a:t>У </a:t>
            </a:r>
            <a:r>
              <a:rPr lang="ru-RU" b="1" dirty="0" err="1"/>
              <a:t>життєдайнім</a:t>
            </a:r>
            <a:r>
              <a:rPr lang="ru-RU" b="1" dirty="0"/>
              <a:t> </a:t>
            </a:r>
            <a:r>
              <a:rPr lang="ru-RU" b="1" dirty="0" err="1"/>
              <a:t>снопі</a:t>
            </a:r>
            <a:r>
              <a:rPr lang="ru-RU" b="1" dirty="0"/>
              <a:t> Його </a:t>
            </a:r>
            <a:r>
              <a:rPr lang="ru-RU" b="1" dirty="0" err="1"/>
              <a:t>тіло</a:t>
            </a:r>
            <a:r>
              <a:rPr lang="ru-RU" b="1" dirty="0"/>
              <a:t>!</a:t>
            </a:r>
          </a:p>
          <a:p>
            <a:pPr fontAlgn="base"/>
            <a:r>
              <a:rPr lang="ru-RU" b="1" dirty="0" err="1"/>
              <a:t>Він</a:t>
            </a:r>
            <a:r>
              <a:rPr lang="ru-RU" b="1" dirty="0"/>
              <a:t> </a:t>
            </a:r>
            <a:r>
              <a:rPr lang="ru-RU" b="1" dirty="0" err="1"/>
              <a:t>таїну</a:t>
            </a:r>
            <a:r>
              <a:rPr lang="ru-RU" b="1" dirty="0"/>
              <a:t> </a:t>
            </a:r>
            <a:r>
              <a:rPr lang="ru-RU" b="1" dirty="0" err="1"/>
              <a:t>життя</a:t>
            </a:r>
            <a:r>
              <a:rPr lang="ru-RU" b="1" dirty="0"/>
              <a:t> в </a:t>
            </a:r>
            <a:r>
              <a:rPr lang="ru-RU" b="1" dirty="0" err="1"/>
              <a:t>собі</a:t>
            </a:r>
            <a:r>
              <a:rPr lang="ru-RU" b="1" dirty="0"/>
              <a:t> </a:t>
            </a:r>
            <a:r>
              <a:rPr lang="ru-RU" b="1" dirty="0" err="1"/>
              <a:t>таїть</a:t>
            </a:r>
            <a:r>
              <a:rPr lang="ru-RU" b="1" dirty="0"/>
              <a:t>,</a:t>
            </a:r>
          </a:p>
          <a:p>
            <a:pPr fontAlgn="base"/>
            <a:r>
              <a:rPr lang="ru-RU" b="1" dirty="0"/>
              <a:t>нам </a:t>
            </a:r>
            <a:r>
              <a:rPr lang="ru-RU" b="1" dirty="0" err="1"/>
              <a:t>віддає</a:t>
            </a:r>
            <a:r>
              <a:rPr lang="ru-RU" b="1" dirty="0"/>
              <a:t> </a:t>
            </a:r>
            <a:r>
              <a:rPr lang="ru-RU" b="1" dirty="0" err="1"/>
              <a:t>енергію</a:t>
            </a:r>
            <a:r>
              <a:rPr lang="ru-RU" b="1" dirty="0"/>
              <a:t> і силу!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989" y="260648"/>
            <a:ext cx="38101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оселі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хазяйнує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цілий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рік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,</a:t>
            </a:r>
          </a:p>
          <a:p>
            <a:pPr fontAlgn="base"/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біду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всіляку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й лихо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відганяє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,</a:t>
            </a:r>
          </a:p>
          <a:p>
            <a:pPr fontAlgn="base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кожному в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родині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добавляє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вік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fontAlgn="base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і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багатіти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всім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допомагає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3493" y="2097722"/>
            <a:ext cx="3456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b="1" dirty="0" err="1">
                <a:solidFill>
                  <a:srgbClr val="0000FF"/>
                </a:solidFill>
              </a:rPr>
              <a:t>Сніп-дідух</a:t>
            </a:r>
            <a:r>
              <a:rPr lang="ru-RU" b="1" dirty="0">
                <a:solidFill>
                  <a:srgbClr val="0000FF"/>
                </a:solidFill>
              </a:rPr>
              <a:t> </a:t>
            </a:r>
            <a:r>
              <a:rPr lang="ru-RU" b="1" dirty="0" err="1">
                <a:solidFill>
                  <a:srgbClr val="0000FF"/>
                </a:solidFill>
              </a:rPr>
              <a:t>здебільшого</a:t>
            </a:r>
            <a:r>
              <a:rPr lang="ru-RU" b="1" dirty="0">
                <a:solidFill>
                  <a:srgbClr val="0000FF"/>
                </a:solidFill>
              </a:rPr>
              <a:t> ставили на </a:t>
            </a:r>
            <a:r>
              <a:rPr lang="ru-RU" b="1" dirty="0" err="1">
                <a:solidFill>
                  <a:srgbClr val="0000FF"/>
                </a:solidFill>
              </a:rPr>
              <a:t>покуті</a:t>
            </a:r>
            <a:r>
              <a:rPr lang="ru-RU" b="1" dirty="0">
                <a:solidFill>
                  <a:srgbClr val="0000FF"/>
                </a:solidFill>
              </a:rPr>
              <a:t> в </a:t>
            </a:r>
            <a:r>
              <a:rPr lang="ru-RU" b="1" dirty="0" err="1">
                <a:solidFill>
                  <a:srgbClr val="0000FF"/>
                </a:solidFill>
              </a:rPr>
              <a:t>Різдвяні</a:t>
            </a:r>
            <a:r>
              <a:rPr lang="ru-RU" b="1" dirty="0">
                <a:solidFill>
                  <a:srgbClr val="0000FF"/>
                </a:solidFill>
              </a:rPr>
              <a:t> свята</a:t>
            </a:r>
          </a:p>
        </p:txBody>
      </p:sp>
      <p:pic>
        <p:nvPicPr>
          <p:cNvPr id="17414" name="Picture 6" descr="Свят-Вечі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091" y="75333"/>
            <a:ext cx="5353522" cy="6740573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image.glavred.info/images/300x225/Jan2012/2007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2" r="5350"/>
          <a:stretch/>
        </p:blipFill>
        <p:spPr bwMode="auto">
          <a:xfrm>
            <a:off x="3741091" y="1523878"/>
            <a:ext cx="5353522" cy="4823078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os1.i.ua/3/1/6991695_e182e7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82" y="2821037"/>
            <a:ext cx="3060187" cy="3962970"/>
          </a:xfrm>
          <a:prstGeom prst="flowChartConnector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18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os1.i.ua/3/1/8471941_a1de4de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4" r="9510" b="2967"/>
          <a:stretch/>
        </p:blipFill>
        <p:spPr bwMode="auto">
          <a:xfrm>
            <a:off x="5002671" y="69614"/>
            <a:ext cx="3881886" cy="670992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volynnews.com/files/news/2012/12-28/37206-4u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6" t="2788" r="12108" b="8287"/>
          <a:stretch/>
        </p:blipFill>
        <p:spPr bwMode="auto">
          <a:xfrm>
            <a:off x="683568" y="26079"/>
            <a:ext cx="3756274" cy="679225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20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img-fotki.yandex.ru/get/5637/91009049.23/0_adc0d_8955ee21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7081"/>
            <a:ext cx="7344816" cy="661033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01212" y="50895"/>
            <a:ext cx="2415085" cy="923330"/>
          </a:xfrm>
          <a:prstGeom prst="rect">
            <a:avLst/>
          </a:prstGeom>
          <a:solidFill>
            <a:srgbClr val="FFFFC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«Борода наша пишна,</a:t>
            </a:r>
          </a:p>
          <a:p>
            <a:pPr algn="ctr"/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Оце тобі, борода,</a:t>
            </a:r>
          </a:p>
          <a:p>
            <a:pPr algn="ctr"/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х</a:t>
            </a: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ліб, сіль і вода»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42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148</Words>
  <Application>Microsoft Office PowerPoint</Application>
  <PresentationFormat>Экран (4:3)</PresentationFormat>
  <Paragraphs>27</Paragraphs>
  <Slides>13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24</cp:revision>
  <dcterms:created xsi:type="dcterms:W3CDTF">2013-11-25T18:25:43Z</dcterms:created>
  <dcterms:modified xsi:type="dcterms:W3CDTF">2015-03-12T17:21:44Z</dcterms:modified>
</cp:coreProperties>
</file>